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80"/>
  </p:notesMasterIdLst>
  <p:sldIdLst>
    <p:sldId id="474" r:id="rId6"/>
    <p:sldId id="449" r:id="rId7"/>
    <p:sldId id="453" r:id="rId8"/>
    <p:sldId id="458" r:id="rId9"/>
    <p:sldId id="476" r:id="rId10"/>
    <p:sldId id="382" r:id="rId11"/>
    <p:sldId id="456" r:id="rId12"/>
    <p:sldId id="475" r:id="rId13"/>
    <p:sldId id="461" r:id="rId14"/>
    <p:sldId id="481" r:id="rId15"/>
    <p:sldId id="468" r:id="rId16"/>
    <p:sldId id="463" r:id="rId17"/>
    <p:sldId id="464" r:id="rId18"/>
    <p:sldId id="465" r:id="rId19"/>
    <p:sldId id="466" r:id="rId20"/>
    <p:sldId id="477" r:id="rId21"/>
    <p:sldId id="422" r:id="rId22"/>
    <p:sldId id="472" r:id="rId23"/>
    <p:sldId id="480" r:id="rId24"/>
    <p:sldId id="479" r:id="rId25"/>
    <p:sldId id="424" r:id="rId26"/>
    <p:sldId id="437" r:id="rId27"/>
    <p:sldId id="355" r:id="rId28"/>
    <p:sldId id="441" r:id="rId29"/>
    <p:sldId id="444" r:id="rId30"/>
    <p:sldId id="390" r:id="rId31"/>
    <p:sldId id="381" r:id="rId32"/>
    <p:sldId id="484" r:id="rId33"/>
    <p:sldId id="396" r:id="rId34"/>
    <p:sldId id="399" r:id="rId35"/>
    <p:sldId id="400" r:id="rId36"/>
    <p:sldId id="401" r:id="rId37"/>
    <p:sldId id="402" r:id="rId38"/>
    <p:sldId id="407" r:id="rId39"/>
    <p:sldId id="403" r:id="rId40"/>
    <p:sldId id="408" r:id="rId41"/>
    <p:sldId id="404" r:id="rId42"/>
    <p:sldId id="405" r:id="rId43"/>
    <p:sldId id="406" r:id="rId44"/>
    <p:sldId id="409" r:id="rId45"/>
    <p:sldId id="410" r:id="rId46"/>
    <p:sldId id="411" r:id="rId47"/>
    <p:sldId id="412" r:id="rId48"/>
    <p:sldId id="413" r:id="rId49"/>
    <p:sldId id="415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45" r:id="rId58"/>
    <p:sldId id="359" r:id="rId59"/>
    <p:sldId id="467" r:id="rId60"/>
    <p:sldId id="473" r:id="rId61"/>
    <p:sldId id="448" r:id="rId62"/>
    <p:sldId id="356" r:id="rId63"/>
    <p:sldId id="378" r:id="rId64"/>
    <p:sldId id="443" r:id="rId65"/>
    <p:sldId id="269" r:id="rId66"/>
    <p:sldId id="270" r:id="rId67"/>
    <p:sldId id="357" r:id="rId68"/>
    <p:sldId id="358" r:id="rId69"/>
    <p:sldId id="380" r:id="rId70"/>
    <p:sldId id="383" r:id="rId71"/>
    <p:sldId id="384" r:id="rId72"/>
    <p:sldId id="387" r:id="rId73"/>
    <p:sldId id="388" r:id="rId74"/>
    <p:sldId id="389" r:id="rId75"/>
    <p:sldId id="478" r:id="rId76"/>
    <p:sldId id="385" r:id="rId77"/>
    <p:sldId id="438" r:id="rId78"/>
    <p:sldId id="483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970"/>
    <a:srgbClr val="333F50"/>
    <a:srgbClr val="323B48"/>
    <a:srgbClr val="2E2E2E"/>
    <a:srgbClr val="E95959"/>
    <a:srgbClr val="4D73B1"/>
    <a:srgbClr val="5972A5"/>
    <a:srgbClr val="3F3F3F"/>
    <a:srgbClr val="15A7E9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90104" autoAdjust="0"/>
  </p:normalViewPr>
  <p:slideViewPr>
    <p:cSldViewPr snapToGrid="0">
      <p:cViewPr varScale="1">
        <p:scale>
          <a:sx n="81" d="100"/>
          <a:sy n="81" d="100"/>
        </p:scale>
        <p:origin x="126" y="61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427632"/>
        <c:axId val="29342528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428416"/>
        <c:axId val="293428024"/>
      </c:scatterChart>
      <c:valAx>
        <c:axId val="293427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5280"/>
        <c:crosses val="autoZero"/>
        <c:crossBetween val="midCat"/>
        <c:majorUnit val="1"/>
      </c:valAx>
      <c:valAx>
        <c:axId val="293425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7632"/>
        <c:crosses val="autoZero"/>
        <c:crossBetween val="midCat"/>
      </c:valAx>
      <c:valAx>
        <c:axId val="29342802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8416"/>
        <c:crosses val="max"/>
        <c:crossBetween val="midCat"/>
      </c:valAx>
      <c:valAx>
        <c:axId val="29342841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93428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425672"/>
        <c:axId val="29342880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424496"/>
        <c:axId val="293423712"/>
      </c:scatterChart>
      <c:valAx>
        <c:axId val="293425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8808"/>
        <c:crosses val="autoZero"/>
        <c:crossBetween val="midCat"/>
        <c:majorUnit val="1"/>
      </c:valAx>
      <c:valAx>
        <c:axId val="293428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5672"/>
        <c:crosses val="autoZero"/>
        <c:crossBetween val="midCat"/>
      </c:valAx>
      <c:valAx>
        <c:axId val="2934237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424496"/>
        <c:crosses val="max"/>
        <c:crossBetween val="midCat"/>
      </c:valAx>
      <c:valAx>
        <c:axId val="29342449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934237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2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7356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53802"/>
              <a:ext cx="162011" cy="147283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900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.NET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Error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handling in Java, C# and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b="1" dirty="0" smtClean="0"/>
              <a:t>Classic .NET system</a:t>
            </a:r>
            <a:endParaRPr lang="sv-SE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Vendor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Insert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 guy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Refill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Gets </a:t>
              </a:r>
              <a:r>
                <a:rPr lang="sv-SE" sz="1400" b="1" dirty="0" err="1" smtClean="0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Need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more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r>
                <a:rPr lang="sv-SE" sz="1400" b="1" dirty="0" smtClean="0"/>
                <a:t>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Every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is </a:t>
            </a:r>
            <a:r>
              <a:rPr lang="sv-SE" b="1" dirty="0" err="1" smtClean="0"/>
              <a:t>being</a:t>
            </a:r>
            <a:r>
              <a:rPr lang="sv-SE" b="1" dirty="0" smtClean="0"/>
              <a:t> </a:t>
            </a:r>
            <a:r>
              <a:rPr lang="sv-SE" b="1" dirty="0" err="1" smtClean="0"/>
              <a:t>supervised</a:t>
            </a:r>
            <a:r>
              <a:rPr lang="sv-SE" b="1" dirty="0" smtClean="0"/>
              <a:t> by </a:t>
            </a:r>
            <a:r>
              <a:rPr lang="sv-SE" b="1" dirty="0" err="1" smtClean="0"/>
              <a:t>another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</a:t>
            </a:r>
            <a:r>
              <a:rPr lang="sv-SE" b="1" dirty="0" err="1" smtClean="0"/>
              <a:t>dictates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</a:t>
            </a:r>
            <a:r>
              <a:rPr lang="sv-SE" b="1" dirty="0" err="1" smtClean="0"/>
              <a:t>failures</a:t>
            </a:r>
            <a:r>
              <a:rPr lang="sv-SE" b="1" dirty="0" smtClean="0"/>
              <a:t> </a:t>
            </a:r>
            <a:r>
              <a:rPr lang="sv-SE" b="1" dirty="0" err="1" smtClean="0"/>
              <a:t>should</a:t>
            </a:r>
            <a:r>
              <a:rPr lang="sv-SE" b="1" dirty="0" smtClean="0"/>
              <a:t> be handled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 supervisor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to:</a:t>
            </a:r>
          </a:p>
          <a:p>
            <a:r>
              <a:rPr lang="sv-SE" b="1" dirty="0" smtClean="0"/>
              <a:t>Force a </a:t>
            </a:r>
            <a:r>
              <a:rPr lang="sv-SE" b="1" dirty="0" err="1" smtClean="0"/>
              <a:t>restart</a:t>
            </a:r>
            <a:endParaRPr lang="sv-SE" b="1" dirty="0" smtClean="0"/>
          </a:p>
          <a:p>
            <a:r>
              <a:rPr lang="sv-SE" b="1" dirty="0" err="1" smtClean="0"/>
              <a:t>Terminate</a:t>
            </a:r>
            <a:endParaRPr lang="sv-SE" b="1" dirty="0" smtClean="0"/>
          </a:p>
          <a:p>
            <a:r>
              <a:rPr lang="sv-SE" b="1" dirty="0" err="1" smtClean="0"/>
              <a:t>Ignore</a:t>
            </a:r>
            <a:r>
              <a:rPr lang="sv-SE" b="1" dirty="0" smtClean="0"/>
              <a:t> and </a:t>
            </a:r>
            <a:r>
              <a:rPr lang="sv-SE" b="1" dirty="0" err="1" smtClean="0"/>
              <a:t>resume</a:t>
            </a:r>
            <a:endParaRPr lang="sv-SE" b="1" dirty="0" smtClean="0"/>
          </a:p>
          <a:p>
            <a:r>
              <a:rPr lang="sv-SE" b="1" dirty="0" err="1" smtClean="0"/>
              <a:t>Escalate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 to </a:t>
            </a:r>
            <a:r>
              <a:rPr lang="sv-SE" b="1" dirty="0" err="1" smtClean="0"/>
              <a:t>it’s</a:t>
            </a:r>
            <a:r>
              <a:rPr lang="sv-SE" b="1" dirty="0" smtClean="0"/>
              <a:t> </a:t>
            </a:r>
            <a:r>
              <a:rPr lang="sv-SE" b="1" dirty="0" err="1" smtClean="0"/>
              <a:t>own</a:t>
            </a:r>
            <a:r>
              <a:rPr lang="sv-SE" b="1" dirty="0" smtClean="0"/>
              <a:t>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>
                <a:solidFill>
                  <a:schemeClr val="bg1"/>
                </a:solidFill>
              </a:rPr>
              <a:t>OneForOne</a:t>
            </a:r>
            <a:r>
              <a:rPr lang="sv-SE" sz="1600" dirty="0">
                <a:solidFill>
                  <a:schemeClr val="bg1"/>
                </a:solidFill>
              </a:rPr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Oval Callout 49"/>
          <p:cNvSpPr/>
          <p:nvPr/>
        </p:nvSpPr>
        <p:spPr>
          <a:xfrm>
            <a:off x="9102205" y="2879236"/>
            <a:ext cx="2649187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AllForOne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400" dirty="0">
                <a:solidFill>
                  <a:schemeClr val="bg1"/>
                </a:solidFill>
              </a:rPr>
              <a:t>supervisor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Three axioms: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messages</a:t>
            </a:r>
            <a:r>
              <a:rPr lang="sv-SE" sz="2400" dirty="0" smtClean="0"/>
              <a:t> to </a:t>
            </a:r>
            <a:r>
              <a:rPr lang="sv-SE" sz="2400" dirty="0" err="1" smtClean="0"/>
              <a:t>other</a:t>
            </a:r>
            <a:r>
              <a:rPr lang="sv-SE" sz="2400" dirty="0" smtClean="0"/>
              <a:t>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create</a:t>
            </a:r>
            <a:r>
              <a:rPr lang="sv-SE" sz="2400" dirty="0" smtClean="0"/>
              <a:t> new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decide</a:t>
            </a:r>
            <a:r>
              <a:rPr lang="sv-SE" sz="2400" dirty="0" smtClean="0"/>
              <a:t> </a:t>
            </a:r>
            <a:r>
              <a:rPr lang="sv-SE" sz="2400" dirty="0" err="1" smtClean="0"/>
              <a:t>how</a:t>
            </a:r>
            <a:r>
              <a:rPr lang="sv-SE" sz="2400" dirty="0" smtClean="0"/>
              <a:t> to </a:t>
            </a:r>
            <a:r>
              <a:rPr lang="sv-SE" sz="2400" dirty="0" err="1" smtClean="0"/>
              <a:t>handle</a:t>
            </a:r>
            <a:r>
              <a:rPr lang="sv-SE" sz="2400" dirty="0" smtClean="0"/>
              <a:t> </a:t>
            </a:r>
            <a:r>
              <a:rPr lang="sv-SE" sz="2400" dirty="0" err="1" smtClean="0"/>
              <a:t>it’s</a:t>
            </a:r>
            <a:r>
              <a:rPr lang="sv-SE" sz="2400" dirty="0" smtClean="0"/>
              <a:t> </a:t>
            </a:r>
            <a:r>
              <a:rPr lang="sv-SE" sz="2400" dirty="0" err="1" smtClean="0"/>
              <a:t>next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</a:t>
            </a:r>
            <a:endParaRPr lang="sv-SE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consumes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processing</a:t>
            </a:r>
            <a:r>
              <a:rPr lang="sv-SE" b="1" dirty="0" smtClean="0"/>
              <a:t> a </a:t>
            </a:r>
            <a:r>
              <a:rPr lang="sv-SE" b="1" dirty="0" err="1" smtClean="0"/>
              <a:t>message</a:t>
            </a:r>
            <a:r>
              <a:rPr lang="sv-SE" b="1" dirty="0" smtClean="0"/>
              <a:t>, just like an </a:t>
            </a:r>
            <a:r>
              <a:rPr lang="sv-SE" b="1" dirty="0" err="1" smtClean="0"/>
              <a:t>object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executing</a:t>
            </a:r>
            <a:r>
              <a:rPr lang="sv-SE" b="1" dirty="0" smtClean="0"/>
              <a:t> a </a:t>
            </a:r>
            <a:r>
              <a:rPr lang="sv-SE" b="1" dirty="0" err="1" smtClean="0"/>
              <a:t>method</a:t>
            </a:r>
            <a:r>
              <a:rPr lang="sv-SE" b="1" dirty="0" smtClean="0"/>
              <a:t>.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Memory</a:t>
            </a:r>
            <a:r>
              <a:rPr lang="sv-SE" b="1" dirty="0" smtClean="0"/>
              <a:t> </a:t>
            </a:r>
            <a:r>
              <a:rPr lang="sv-SE" b="1" dirty="0" err="1" smtClean="0"/>
              <a:t>footprint</a:t>
            </a:r>
            <a:r>
              <a:rPr lang="sv-SE" b="1" dirty="0" smtClean="0"/>
              <a:t> </a:t>
            </a:r>
            <a:r>
              <a:rPr lang="sv-SE" b="1" dirty="0" err="1" smtClean="0"/>
              <a:t>varies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implementations, </a:t>
            </a:r>
            <a:r>
              <a:rPr lang="sv-SE" b="1" dirty="0" err="1" smtClean="0"/>
              <a:t>but</a:t>
            </a:r>
            <a:r>
              <a:rPr lang="sv-SE" b="1" dirty="0" smtClean="0"/>
              <a:t> </a:t>
            </a:r>
            <a:r>
              <a:rPr lang="sv-SE" b="1" dirty="0" err="1" smtClean="0"/>
              <a:t>actors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in general </a:t>
            </a: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cheap</a:t>
            </a:r>
            <a:r>
              <a:rPr lang="sv-SE" b="1" dirty="0"/>
              <a:t>.</a:t>
            </a:r>
            <a:r>
              <a:rPr lang="sv-SE" b="1" dirty="0" smtClean="0"/>
              <a:t/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</a:t>
            </a:r>
            <a:r>
              <a:rPr lang="sv-SE" b="1" dirty="0" smtClean="0"/>
              <a:t>mil </a:t>
            </a:r>
            <a:r>
              <a:rPr lang="sv-SE" b="1" dirty="0" err="1" smtClean="0"/>
              <a:t>actors</a:t>
            </a:r>
            <a:r>
              <a:rPr lang="sv-SE" b="1" dirty="0" smtClean="0"/>
              <a:t> </a:t>
            </a:r>
            <a:r>
              <a:rPr lang="sv-SE" b="1" dirty="0" smtClean="0"/>
              <a:t>per gigabyte </a:t>
            </a:r>
            <a:r>
              <a:rPr lang="sv-SE" b="1" dirty="0" smtClean="0"/>
              <a:t>on JVM.</a:t>
            </a: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(Not </a:t>
            </a:r>
            <a:r>
              <a:rPr lang="sv-SE" b="1" dirty="0" err="1" smtClean="0"/>
              <a:t>quite</a:t>
            </a:r>
            <a:r>
              <a:rPr lang="sv-SE" b="1" dirty="0" smtClean="0"/>
              <a:t> </a:t>
            </a:r>
            <a:r>
              <a:rPr lang="sv-SE" b="1" dirty="0" err="1" smtClean="0"/>
              <a:t>there</a:t>
            </a:r>
            <a:r>
              <a:rPr lang="sv-SE" b="1" dirty="0" smtClean="0"/>
              <a:t> </a:t>
            </a:r>
            <a:r>
              <a:rPr lang="sv-SE" b="1" dirty="0" err="1" smtClean="0"/>
              <a:t>yet</a:t>
            </a:r>
            <a:r>
              <a:rPr lang="sv-SE" b="1" dirty="0" smtClean="0"/>
              <a:t> on the .NET </a:t>
            </a:r>
            <a:r>
              <a:rPr lang="sv-SE" b="1" dirty="0" err="1" smtClean="0"/>
              <a:t>side</a:t>
            </a:r>
            <a:r>
              <a:rPr lang="sv-SE" b="1" dirty="0" smtClean="0"/>
              <a:t>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r>
              <a:rPr lang="sv-SE" b="1" dirty="0" smtClean="0"/>
              <a:t>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Products </a:t>
            </a:r>
            <a:r>
              <a:rPr lang="sv-SE" b="1" dirty="0" err="1" smtClean="0"/>
              <a:t>basered</a:t>
            </a:r>
            <a:r>
              <a:rPr lang="sv-SE" b="1" dirty="0" smtClean="0"/>
              <a:t> on the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  <a:r>
              <a:rPr lang="sv-SE" b="1" dirty="0" smtClean="0"/>
              <a:t>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</a:t>
            </a:r>
            <a:r>
              <a:rPr lang="sv-SE" b="1" dirty="0" smtClean="0"/>
              <a:t>(JVM Akka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Walmart.com </a:t>
            </a:r>
            <a:r>
              <a:rPr lang="sv-SE" b="1" dirty="0"/>
              <a:t>(JVM Akka</a:t>
            </a:r>
            <a:r>
              <a:rPr lang="sv-SE" b="1" dirty="0" smtClean="0"/>
              <a:t>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Create</a:t>
            </a:r>
            <a:r>
              <a:rPr lang="sv-SE" b="1" dirty="0" smtClean="0"/>
              <a:t> </a:t>
            </a:r>
            <a:r>
              <a:rPr lang="sv-SE" b="1" dirty="0" err="1" smtClean="0"/>
              <a:t>your</a:t>
            </a:r>
            <a:r>
              <a:rPr lang="sv-SE" b="1" dirty="0" smtClean="0"/>
              <a:t> </a:t>
            </a:r>
            <a:r>
              <a:rPr lang="sv-SE" b="1" dirty="0" err="1" smtClean="0"/>
              <a:t>first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158409" y="2036511"/>
            <a:ext cx="2492319" cy="658817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Notifies</a:t>
            </a:r>
            <a:r>
              <a:rPr lang="sv-SE" b="1" dirty="0" smtClean="0"/>
              <a:t> all ”</a:t>
            </a:r>
            <a:r>
              <a:rPr lang="sv-SE" b="1" dirty="0" err="1" smtClean="0"/>
              <a:t>routees</a:t>
            </a:r>
            <a:r>
              <a:rPr lang="sv-SE" b="1" dirty="0" smtClean="0"/>
              <a:t>”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.. Or down!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out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225088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Same ”</a:t>
            </a:r>
            <a:r>
              <a:rPr lang="sv-SE" b="1" dirty="0" err="1" smtClean="0"/>
              <a:t>hash</a:t>
            </a:r>
            <a:r>
              <a:rPr lang="sv-SE" b="1" dirty="0" smtClean="0"/>
              <a:t> index”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Affinity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index and </a:t>
            </a:r>
            <a:r>
              <a:rPr lang="sv-SE" b="1" dirty="0" err="1" smtClean="0"/>
              <a:t>routee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662738" y="3954548"/>
            <a:ext cx="2613089" cy="2613088"/>
            <a:chOff x="2500643" y="316321"/>
            <a:chExt cx="2613089" cy="2613088"/>
          </a:xfrm>
        </p:grpSpPr>
        <p:sp>
          <p:nvSpPr>
            <p:cNvPr id="43" name="Freeform 42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4" name="Octagon 43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Oval 45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5256455" y="4551259"/>
            <a:ext cx="1416559" cy="1417223"/>
            <a:chOff x="5256455" y="4551259"/>
            <a:chExt cx="1416559" cy="1417223"/>
          </a:xfrm>
        </p:grpSpPr>
        <p:sp>
          <p:nvSpPr>
            <p:cNvPr id="40" name="Rounded Rectangle 39"/>
            <p:cNvSpPr/>
            <p:nvPr/>
          </p:nvSpPr>
          <p:spPr>
            <a:xfrm>
              <a:off x="5998072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256455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998072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261614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7451" y="4671638"/>
              <a:ext cx="614403" cy="434515"/>
              <a:chOff x="5283823" y="4601302"/>
              <a:chExt cx="614403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7752" y="4941293"/>
                <a:ext cx="29121" cy="3042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3823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690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The service </a:t>
            </a:r>
            <a:r>
              <a:rPr lang="sv-SE" sz="1600" dirty="0" err="1">
                <a:solidFill>
                  <a:schemeClr val="bg1"/>
                </a:solidFill>
              </a:rPr>
              <a:t>request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will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run</a:t>
            </a:r>
            <a:r>
              <a:rPr lang="sv-SE" sz="1600" dirty="0">
                <a:solidFill>
                  <a:schemeClr val="bg1"/>
                </a:solidFill>
              </a:rPr>
              <a:t> on a </a:t>
            </a:r>
            <a:r>
              <a:rPr lang="sv-SE" sz="1600" dirty="0" err="1">
                <a:solidFill>
                  <a:schemeClr val="bg1"/>
                </a:solidFill>
              </a:rPr>
              <a:t>single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core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744168" y="1998923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811434 w 2613089"/>
              <a:gd name="connsiteY3" fmla="*/ 0 h 2613088"/>
              <a:gd name="connsiteX4" fmla="*/ 1936421 w 2613089"/>
              <a:gd name="connsiteY4" fmla="*/ 273785 h 2613088"/>
              <a:gd name="connsiteX5" fmla="*/ 2108477 w 2613089"/>
              <a:gd name="connsiteY5" fmla="*/ 273785 h 2613088"/>
              <a:gd name="connsiteX6" fmla="*/ 2350125 w 2613089"/>
              <a:gd name="connsiteY6" fmla="*/ 515433 h 2613088"/>
              <a:gd name="connsiteX7" fmla="*/ 2350125 w 2613089"/>
              <a:gd name="connsiteY7" fmla="*/ 681605 h 2613088"/>
              <a:gd name="connsiteX8" fmla="*/ 2613087 w 2613089"/>
              <a:gd name="connsiteY8" fmla="*/ 801651 h 2613088"/>
              <a:gd name="connsiteX9" fmla="*/ 2350125 w 2613089"/>
              <a:gd name="connsiteY9" fmla="*/ 921697 h 2613088"/>
              <a:gd name="connsiteX10" fmla="*/ 2350125 w 2613089"/>
              <a:gd name="connsiteY10" fmla="*/ 1018199 h 2613088"/>
              <a:gd name="connsiteX11" fmla="*/ 2613086 w 2613089"/>
              <a:gd name="connsiteY11" fmla="*/ 1138245 h 2613088"/>
              <a:gd name="connsiteX12" fmla="*/ 2350125 w 2613089"/>
              <a:gd name="connsiteY12" fmla="*/ 1258291 h 2613088"/>
              <a:gd name="connsiteX13" fmla="*/ 2350125 w 2613089"/>
              <a:gd name="connsiteY13" fmla="*/ 1354792 h 2613088"/>
              <a:gd name="connsiteX14" fmla="*/ 2613088 w 2613089"/>
              <a:gd name="connsiteY14" fmla="*/ 1474839 h 2613088"/>
              <a:gd name="connsiteX15" fmla="*/ 2350125 w 2613089"/>
              <a:gd name="connsiteY15" fmla="*/ 1594886 h 2613088"/>
              <a:gd name="connsiteX16" fmla="*/ 2350125 w 2613089"/>
              <a:gd name="connsiteY16" fmla="*/ 1691386 h 2613088"/>
              <a:gd name="connsiteX17" fmla="*/ 2613089 w 2613089"/>
              <a:gd name="connsiteY17" fmla="*/ 1811433 h 2613088"/>
              <a:gd name="connsiteX18" fmla="*/ 2350125 w 2613089"/>
              <a:gd name="connsiteY18" fmla="*/ 1931480 h 2613088"/>
              <a:gd name="connsiteX19" fmla="*/ 2350125 w 2613089"/>
              <a:gd name="connsiteY19" fmla="*/ 2095214 h 2613088"/>
              <a:gd name="connsiteX20" fmla="*/ 2108477 w 2613089"/>
              <a:gd name="connsiteY20" fmla="*/ 2336862 h 2613088"/>
              <a:gd name="connsiteX21" fmla="*/ 1937535 w 2613089"/>
              <a:gd name="connsiteY21" fmla="*/ 2336862 h 2613088"/>
              <a:gd name="connsiteX22" fmla="*/ 1811434 w 2613089"/>
              <a:gd name="connsiteY22" fmla="*/ 2613086 h 2613088"/>
              <a:gd name="connsiteX23" fmla="*/ 1685334 w 2613089"/>
              <a:gd name="connsiteY23" fmla="*/ 2336862 h 2613088"/>
              <a:gd name="connsiteX24" fmla="*/ 1600940 w 2613089"/>
              <a:gd name="connsiteY24" fmla="*/ 2336862 h 2613088"/>
              <a:gd name="connsiteX25" fmla="*/ 1474840 w 2613089"/>
              <a:gd name="connsiteY25" fmla="*/ 2613085 h 2613088"/>
              <a:gd name="connsiteX26" fmla="*/ 1348740 w 2613089"/>
              <a:gd name="connsiteY26" fmla="*/ 2336862 h 2613088"/>
              <a:gd name="connsiteX27" fmla="*/ 1264347 w 2613089"/>
              <a:gd name="connsiteY27" fmla="*/ 2336862 h 2613088"/>
              <a:gd name="connsiteX28" fmla="*/ 1138246 w 2613089"/>
              <a:gd name="connsiteY28" fmla="*/ 2613087 h 2613088"/>
              <a:gd name="connsiteX29" fmla="*/ 1012145 w 2613089"/>
              <a:gd name="connsiteY29" fmla="*/ 2336862 h 2613088"/>
              <a:gd name="connsiteX30" fmla="*/ 504611 w 2613089"/>
              <a:gd name="connsiteY30" fmla="*/ 2336862 h 2613088"/>
              <a:gd name="connsiteX31" fmla="*/ 262963 w 2613089"/>
              <a:gd name="connsiteY31" fmla="*/ 2095214 h 2613088"/>
              <a:gd name="connsiteX32" fmla="*/ 262963 w 2613089"/>
              <a:gd name="connsiteY32" fmla="*/ 1931479 h 2613088"/>
              <a:gd name="connsiteX33" fmla="*/ 2 w 2613089"/>
              <a:gd name="connsiteY33" fmla="*/ 1811433 h 2613088"/>
              <a:gd name="connsiteX34" fmla="*/ 262963 w 2613089"/>
              <a:gd name="connsiteY34" fmla="*/ 1691387 h 2613088"/>
              <a:gd name="connsiteX35" fmla="*/ 262963 w 2613089"/>
              <a:gd name="connsiteY35" fmla="*/ 1594884 h 2613088"/>
              <a:gd name="connsiteX36" fmla="*/ 3 w 2613089"/>
              <a:gd name="connsiteY36" fmla="*/ 1474839 h 2613088"/>
              <a:gd name="connsiteX37" fmla="*/ 262963 w 2613089"/>
              <a:gd name="connsiteY37" fmla="*/ 1354794 h 2613088"/>
              <a:gd name="connsiteX38" fmla="*/ 262963 w 2613089"/>
              <a:gd name="connsiteY38" fmla="*/ 1258291 h 2613088"/>
              <a:gd name="connsiteX39" fmla="*/ 1 w 2613089"/>
              <a:gd name="connsiteY39" fmla="*/ 1138245 h 2613088"/>
              <a:gd name="connsiteX40" fmla="*/ 262963 w 2613089"/>
              <a:gd name="connsiteY40" fmla="*/ 1018199 h 2613088"/>
              <a:gd name="connsiteX41" fmla="*/ 262963 w 2613089"/>
              <a:gd name="connsiteY41" fmla="*/ 921698 h 2613088"/>
              <a:gd name="connsiteX42" fmla="*/ 0 w 2613089"/>
              <a:gd name="connsiteY42" fmla="*/ 801651 h 2613088"/>
              <a:gd name="connsiteX43" fmla="*/ 262963 w 2613089"/>
              <a:gd name="connsiteY43" fmla="*/ 681604 h 2613088"/>
              <a:gd name="connsiteX44" fmla="*/ 262963 w 2613089"/>
              <a:gd name="connsiteY44" fmla="*/ 515433 h 2613088"/>
              <a:gd name="connsiteX45" fmla="*/ 504611 w 2613089"/>
              <a:gd name="connsiteY45" fmla="*/ 273785 h 2613088"/>
              <a:gd name="connsiteX46" fmla="*/ 676666 w 2613089"/>
              <a:gd name="connsiteY46" fmla="*/ 273785 h 2613088"/>
              <a:gd name="connsiteX47" fmla="*/ 801652 w 2613089"/>
              <a:gd name="connsiteY47" fmla="*/ 2 h 2613088"/>
              <a:gd name="connsiteX48" fmla="*/ 926638 w 2613089"/>
              <a:gd name="connsiteY48" fmla="*/ 273785 h 2613088"/>
              <a:gd name="connsiteX49" fmla="*/ 1013261 w 2613089"/>
              <a:gd name="connsiteY49" fmla="*/ 273785 h 2613088"/>
              <a:gd name="connsiteX50" fmla="*/ 1138246 w 2613089"/>
              <a:gd name="connsiteY50" fmla="*/ 3 h 2613088"/>
              <a:gd name="connsiteX51" fmla="*/ 1263232 w 2613089"/>
              <a:gd name="connsiteY51" fmla="*/ 273785 h 2613088"/>
              <a:gd name="connsiteX52" fmla="*/ 1349854 w 2613089"/>
              <a:gd name="connsiteY52" fmla="*/ 273785 h 2613088"/>
              <a:gd name="connsiteX53" fmla="*/ 1474840 w 2613089"/>
              <a:gd name="connsiteY53" fmla="*/ 1 h 2613088"/>
              <a:gd name="connsiteX54" fmla="*/ 1599826 w 2613089"/>
              <a:gd name="connsiteY54" fmla="*/ 273785 h 2613088"/>
              <a:gd name="connsiteX55" fmla="*/ 1686448 w 2613089"/>
              <a:gd name="connsiteY55" fmla="*/ 273785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811434" y="0"/>
                </a:moveTo>
                <a:lnTo>
                  <a:pt x="1936421" y="273785"/>
                </a:lnTo>
                <a:lnTo>
                  <a:pt x="2108477" y="273785"/>
                </a:lnTo>
                <a:lnTo>
                  <a:pt x="2350125" y="515433"/>
                </a:lnTo>
                <a:lnTo>
                  <a:pt x="2350125" y="681605"/>
                </a:lnTo>
                <a:lnTo>
                  <a:pt x="2613087" y="801651"/>
                </a:lnTo>
                <a:lnTo>
                  <a:pt x="2350125" y="921697"/>
                </a:lnTo>
                <a:lnTo>
                  <a:pt x="2350125" y="1018199"/>
                </a:lnTo>
                <a:lnTo>
                  <a:pt x="2613086" y="1138245"/>
                </a:lnTo>
                <a:lnTo>
                  <a:pt x="2350125" y="1258291"/>
                </a:lnTo>
                <a:lnTo>
                  <a:pt x="2350125" y="1354792"/>
                </a:lnTo>
                <a:lnTo>
                  <a:pt x="2613088" y="1474839"/>
                </a:lnTo>
                <a:lnTo>
                  <a:pt x="2350125" y="1594886"/>
                </a:lnTo>
                <a:lnTo>
                  <a:pt x="2350125" y="1691386"/>
                </a:lnTo>
                <a:lnTo>
                  <a:pt x="2613089" y="1811433"/>
                </a:lnTo>
                <a:lnTo>
                  <a:pt x="2350125" y="1931480"/>
                </a:lnTo>
                <a:lnTo>
                  <a:pt x="2350125" y="2095214"/>
                </a:lnTo>
                <a:lnTo>
                  <a:pt x="2108477" y="2336862"/>
                </a:lnTo>
                <a:lnTo>
                  <a:pt x="1937535" y="2336862"/>
                </a:lnTo>
                <a:lnTo>
                  <a:pt x="1811434" y="2613086"/>
                </a:lnTo>
                <a:lnTo>
                  <a:pt x="1685334" y="2336862"/>
                </a:lnTo>
                <a:lnTo>
                  <a:pt x="1600940" y="2336862"/>
                </a:lnTo>
                <a:lnTo>
                  <a:pt x="1474840" y="2613085"/>
                </a:lnTo>
                <a:lnTo>
                  <a:pt x="1348740" y="2336862"/>
                </a:lnTo>
                <a:lnTo>
                  <a:pt x="1264347" y="2336862"/>
                </a:lnTo>
                <a:lnTo>
                  <a:pt x="1138246" y="2613087"/>
                </a:lnTo>
                <a:lnTo>
                  <a:pt x="1012145" y="2336862"/>
                </a:lnTo>
                <a:lnTo>
                  <a:pt x="504611" y="2336862"/>
                </a:lnTo>
                <a:lnTo>
                  <a:pt x="262963" y="2095214"/>
                </a:lnTo>
                <a:lnTo>
                  <a:pt x="262963" y="1931479"/>
                </a:lnTo>
                <a:lnTo>
                  <a:pt x="2" y="1811433"/>
                </a:lnTo>
                <a:lnTo>
                  <a:pt x="262963" y="1691387"/>
                </a:lnTo>
                <a:lnTo>
                  <a:pt x="262963" y="1594884"/>
                </a:lnTo>
                <a:lnTo>
                  <a:pt x="3" y="1474839"/>
                </a:lnTo>
                <a:lnTo>
                  <a:pt x="262963" y="1354794"/>
                </a:lnTo>
                <a:lnTo>
                  <a:pt x="262963" y="1258291"/>
                </a:lnTo>
                <a:lnTo>
                  <a:pt x="1" y="1138245"/>
                </a:lnTo>
                <a:lnTo>
                  <a:pt x="262963" y="1018199"/>
                </a:lnTo>
                <a:lnTo>
                  <a:pt x="262963" y="921698"/>
                </a:lnTo>
                <a:lnTo>
                  <a:pt x="0" y="801651"/>
                </a:lnTo>
                <a:lnTo>
                  <a:pt x="262963" y="681604"/>
                </a:lnTo>
                <a:lnTo>
                  <a:pt x="262963" y="515433"/>
                </a:lnTo>
                <a:lnTo>
                  <a:pt x="504611" y="273785"/>
                </a:lnTo>
                <a:lnTo>
                  <a:pt x="676666" y="273785"/>
                </a:lnTo>
                <a:lnTo>
                  <a:pt x="801652" y="2"/>
                </a:lnTo>
                <a:lnTo>
                  <a:pt x="926638" y="273785"/>
                </a:lnTo>
                <a:lnTo>
                  <a:pt x="1013261" y="273785"/>
                </a:lnTo>
                <a:lnTo>
                  <a:pt x="1138246" y="3"/>
                </a:lnTo>
                <a:lnTo>
                  <a:pt x="1263232" y="273785"/>
                </a:lnTo>
                <a:lnTo>
                  <a:pt x="1349854" y="273785"/>
                </a:lnTo>
                <a:lnTo>
                  <a:pt x="1474840" y="1"/>
                </a:lnTo>
                <a:lnTo>
                  <a:pt x="1599826" y="273785"/>
                </a:lnTo>
                <a:lnTo>
                  <a:pt x="1686448" y="273785"/>
                </a:lnTo>
                <a:close/>
              </a:path>
            </a:pathLst>
          </a:custGeom>
          <a:solidFill>
            <a:srgbClr val="2E2E2E">
              <a:alpha val="23000"/>
            </a:srgb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4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pic>
        <p:nvPicPr>
          <p:cNvPr id="2" name="Picture 1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Oval Callout 122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301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Buying</a:t>
            </a:r>
            <a:r>
              <a:rPr lang="sv-SE" sz="1600" dirty="0" smtClean="0">
                <a:solidFill>
                  <a:schemeClr val="bg1"/>
                </a:solidFill>
              </a:rPr>
              <a:t> a </a:t>
            </a:r>
            <a:r>
              <a:rPr lang="sv-SE" sz="1600" dirty="0" err="1" smtClean="0">
                <a:solidFill>
                  <a:schemeClr val="bg1"/>
                </a:solidFill>
              </a:rPr>
              <a:t>larger</a:t>
            </a:r>
            <a:r>
              <a:rPr lang="sv-SE" sz="1600" dirty="0" smtClean="0">
                <a:solidFill>
                  <a:schemeClr val="bg1"/>
                </a:solidFill>
              </a:rPr>
              <a:t> CPU </a:t>
            </a:r>
            <a:r>
              <a:rPr lang="sv-SE" sz="1600" dirty="0" err="1" smtClean="0">
                <a:solidFill>
                  <a:schemeClr val="bg1"/>
                </a:solidFill>
              </a:rPr>
              <a:t>will</a:t>
            </a:r>
            <a:r>
              <a:rPr lang="sv-SE" sz="1600" dirty="0" smtClean="0">
                <a:solidFill>
                  <a:schemeClr val="bg1"/>
                </a:solidFill>
              </a:rPr>
              <a:t> not </a:t>
            </a:r>
            <a:r>
              <a:rPr lang="sv-SE" sz="1600" dirty="0" err="1" smtClean="0">
                <a:solidFill>
                  <a:schemeClr val="bg1"/>
                </a:solidFill>
              </a:rPr>
              <a:t>change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 smtClean="0">
                <a:solidFill>
                  <a:schemeClr val="bg1"/>
                </a:solidFill>
              </a:rPr>
              <a:t>this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3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4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13530</TotalTime>
  <Words>1251</Words>
  <Application>Microsoft Office PowerPoint</Application>
  <PresentationFormat>Widescreen</PresentationFormat>
  <Paragraphs>582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Supervision</vt:lpstr>
      <vt:lpstr>PowerPoint Presentation</vt:lpstr>
      <vt:lpstr>PowerPoint Presentation</vt:lpstr>
      <vt:lpstr>PowerPoint Presentation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Create your first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What are ”Race Conditions”?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1560</cp:revision>
  <dcterms:created xsi:type="dcterms:W3CDTF">2014-06-11T19:04:29Z</dcterms:created>
  <dcterms:modified xsi:type="dcterms:W3CDTF">2015-05-24T13:29:39Z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